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14A2BE-79A9-4A35-B090-3A918A8A017B}" v="4" dt="2023-04-17T11:32:17.4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TCALF, Amy (NHS NORFOLK AND WAVENEY ICB - 26A)" userId="0d049c11-80dc-4363-99af-c5ac8e1eb8b9" providerId="ADAL" clId="{A25BD0B1-669B-4FD2-B91D-004A948F770C}"/>
    <pc:docChg chg="modSld">
      <pc:chgData name="METCALF, Amy (NHS NORFOLK AND WAVENEY ICB - 26A)" userId="0d049c11-80dc-4363-99af-c5ac8e1eb8b9" providerId="ADAL" clId="{A25BD0B1-669B-4FD2-B91D-004A948F770C}" dt="2023-01-13T15:54:39.282" v="3"/>
      <pc:docMkLst>
        <pc:docMk/>
      </pc:docMkLst>
      <pc:sldChg chg="setBg">
        <pc:chgData name="METCALF, Amy (NHS NORFOLK AND WAVENEY ICB - 26A)" userId="0d049c11-80dc-4363-99af-c5ac8e1eb8b9" providerId="ADAL" clId="{A25BD0B1-669B-4FD2-B91D-004A948F770C}" dt="2023-01-13T15:54:39.282" v="3"/>
        <pc:sldMkLst>
          <pc:docMk/>
          <pc:sldMk cId="1682068414" sldId="256"/>
        </pc:sldMkLst>
      </pc:sldChg>
      <pc:sldChg chg="setBg">
        <pc:chgData name="METCALF, Amy (NHS NORFOLK AND WAVENEY ICB - 26A)" userId="0d049c11-80dc-4363-99af-c5ac8e1eb8b9" providerId="ADAL" clId="{A25BD0B1-669B-4FD2-B91D-004A948F770C}" dt="2023-01-13T15:54:33.593" v="1"/>
        <pc:sldMkLst>
          <pc:docMk/>
          <pc:sldMk cId="3184995598" sldId="259"/>
        </pc:sldMkLst>
      </pc:sldChg>
    </pc:docChg>
  </pc:docChgLst>
  <pc:docChgLst>
    <pc:chgData name="METCALF, Amy (NHS NORFOLK AND WAVENEY ICB - 26A)" userId="0d049c11-80dc-4363-99af-c5ac8e1eb8b9" providerId="ADAL" clId="{D314A2BE-79A9-4A35-B090-3A918A8A017B}"/>
    <pc:docChg chg="custSel addSld delSld modSld sldOrd">
      <pc:chgData name="METCALF, Amy (NHS NORFOLK AND WAVENEY ICB - 26A)" userId="0d049c11-80dc-4363-99af-c5ac8e1eb8b9" providerId="ADAL" clId="{D314A2BE-79A9-4A35-B090-3A918A8A017B}" dt="2023-04-17T11:32:57.220" v="60" actId="47"/>
      <pc:docMkLst>
        <pc:docMk/>
      </pc:docMkLst>
      <pc:sldChg chg="modSp mod setBg">
        <pc:chgData name="METCALF, Amy (NHS NORFOLK AND WAVENEY ICB - 26A)" userId="0d049c11-80dc-4363-99af-c5ac8e1eb8b9" providerId="ADAL" clId="{D314A2BE-79A9-4A35-B090-3A918A8A017B}" dt="2023-04-17T11:32:17.442" v="31"/>
        <pc:sldMkLst>
          <pc:docMk/>
          <pc:sldMk cId="1682068414" sldId="256"/>
        </pc:sldMkLst>
        <pc:spChg chg="mod">
          <ac:chgData name="METCALF, Amy (NHS NORFOLK AND WAVENEY ICB - 26A)" userId="0d049c11-80dc-4363-99af-c5ac8e1eb8b9" providerId="ADAL" clId="{D314A2BE-79A9-4A35-B090-3A918A8A017B}" dt="2023-04-17T11:16:33.214" v="20" actId="20577"/>
          <ac:spMkLst>
            <pc:docMk/>
            <pc:sldMk cId="1682068414" sldId="256"/>
            <ac:spMk id="5" creationId="{4E4609E7-D6EC-4AD1-8877-3D888125F484}"/>
          </ac:spMkLst>
        </pc:spChg>
        <pc:spChg chg="mod">
          <ac:chgData name="METCALF, Amy (NHS NORFOLK AND WAVENEY ICB - 26A)" userId="0d049c11-80dc-4363-99af-c5ac8e1eb8b9" providerId="ADAL" clId="{D314A2BE-79A9-4A35-B090-3A918A8A017B}" dt="2023-04-17T11:16:36.901" v="27" actId="20577"/>
          <ac:spMkLst>
            <pc:docMk/>
            <pc:sldMk cId="1682068414" sldId="256"/>
            <ac:spMk id="7" creationId="{1B637853-A9F9-4AFE-A85C-2C8FCA32D961}"/>
          </ac:spMkLst>
        </pc:spChg>
      </pc:sldChg>
      <pc:sldChg chg="del">
        <pc:chgData name="METCALF, Amy (NHS NORFOLK AND WAVENEY ICB - 26A)" userId="0d049c11-80dc-4363-99af-c5ac8e1eb8b9" providerId="ADAL" clId="{D314A2BE-79A9-4A35-B090-3A918A8A017B}" dt="2023-04-17T11:32:33.415" v="45" actId="2696"/>
        <pc:sldMkLst>
          <pc:docMk/>
          <pc:sldMk cId="3868955454" sldId="258"/>
        </pc:sldMkLst>
      </pc:sldChg>
      <pc:sldChg chg="del">
        <pc:chgData name="METCALF, Amy (NHS NORFOLK AND WAVENEY ICB - 26A)" userId="0d049c11-80dc-4363-99af-c5ac8e1eb8b9" providerId="ADAL" clId="{D314A2BE-79A9-4A35-B090-3A918A8A017B}" dt="2023-04-17T11:32:57.220" v="60" actId="47"/>
        <pc:sldMkLst>
          <pc:docMk/>
          <pc:sldMk cId="3184995598" sldId="259"/>
        </pc:sldMkLst>
      </pc:sldChg>
      <pc:sldChg chg="del">
        <pc:chgData name="METCALF, Amy (NHS NORFOLK AND WAVENEY ICB - 26A)" userId="0d049c11-80dc-4363-99af-c5ac8e1eb8b9" providerId="ADAL" clId="{D314A2BE-79A9-4A35-B090-3A918A8A017B}" dt="2023-04-17T11:32:35.444" v="46" actId="2696"/>
        <pc:sldMkLst>
          <pc:docMk/>
          <pc:sldMk cId="2617299357" sldId="260"/>
        </pc:sldMkLst>
      </pc:sldChg>
      <pc:sldChg chg="modSp mod">
        <pc:chgData name="METCALF, Amy (NHS NORFOLK AND WAVENEY ICB - 26A)" userId="0d049c11-80dc-4363-99af-c5ac8e1eb8b9" providerId="ADAL" clId="{D314A2BE-79A9-4A35-B090-3A918A8A017B}" dt="2023-04-17T11:32:29.224" v="44" actId="20577"/>
        <pc:sldMkLst>
          <pc:docMk/>
          <pc:sldMk cId="848518975" sldId="261"/>
        </pc:sldMkLst>
        <pc:spChg chg="mod">
          <ac:chgData name="METCALF, Amy (NHS NORFOLK AND WAVENEY ICB - 26A)" userId="0d049c11-80dc-4363-99af-c5ac8e1eb8b9" providerId="ADAL" clId="{D314A2BE-79A9-4A35-B090-3A918A8A017B}" dt="2023-04-17T11:32:24.287" v="40" actId="20577"/>
          <ac:spMkLst>
            <pc:docMk/>
            <pc:sldMk cId="848518975" sldId="261"/>
            <ac:spMk id="3" creationId="{88403522-9F4C-4058-B953-63872D746436}"/>
          </ac:spMkLst>
        </pc:spChg>
        <pc:spChg chg="mod">
          <ac:chgData name="METCALF, Amy (NHS NORFOLK AND WAVENEY ICB - 26A)" userId="0d049c11-80dc-4363-99af-c5ac8e1eb8b9" providerId="ADAL" clId="{D314A2BE-79A9-4A35-B090-3A918A8A017B}" dt="2023-04-17T11:32:29.224" v="44" actId="20577"/>
          <ac:spMkLst>
            <pc:docMk/>
            <pc:sldMk cId="848518975" sldId="261"/>
            <ac:spMk id="4" creationId="{C49C0110-9AB3-4551-A9A5-F9B36CAC47DC}"/>
          </ac:spMkLst>
        </pc:spChg>
      </pc:sldChg>
      <pc:sldChg chg="delSp modSp add mod ord">
        <pc:chgData name="METCALF, Amy (NHS NORFOLK AND WAVENEY ICB - 26A)" userId="0d049c11-80dc-4363-99af-c5ac8e1eb8b9" providerId="ADAL" clId="{D314A2BE-79A9-4A35-B090-3A918A8A017B}" dt="2023-04-17T11:32:54.278" v="59" actId="478"/>
        <pc:sldMkLst>
          <pc:docMk/>
          <pc:sldMk cId="400006631" sldId="262"/>
        </pc:sldMkLst>
        <pc:spChg chg="mod">
          <ac:chgData name="METCALF, Amy (NHS NORFOLK AND WAVENEY ICB - 26A)" userId="0d049c11-80dc-4363-99af-c5ac8e1eb8b9" providerId="ADAL" clId="{D314A2BE-79A9-4A35-B090-3A918A8A017B}" dt="2023-04-17T11:32:51.286" v="58" actId="20577"/>
          <ac:spMkLst>
            <pc:docMk/>
            <pc:sldMk cId="400006631" sldId="262"/>
            <ac:spMk id="5" creationId="{4E4609E7-D6EC-4AD1-8877-3D888125F484}"/>
          </ac:spMkLst>
        </pc:spChg>
        <pc:spChg chg="del">
          <ac:chgData name="METCALF, Amy (NHS NORFOLK AND WAVENEY ICB - 26A)" userId="0d049c11-80dc-4363-99af-c5ac8e1eb8b9" providerId="ADAL" clId="{D314A2BE-79A9-4A35-B090-3A918A8A017B}" dt="2023-04-17T11:32:54.278" v="59" actId="478"/>
          <ac:spMkLst>
            <pc:docMk/>
            <pc:sldMk cId="400006631" sldId="262"/>
            <ac:spMk id="7" creationId="{1B637853-A9F9-4AFE-A85C-2C8FCA32D961}"/>
          </ac:spMkLst>
        </pc:spChg>
      </pc:sldChg>
    </pc:docChg>
  </pc:docChgLst>
  <pc:docChgLst>
    <pc:chgData name="METCALF, Amy (NHS NORFOLK AND WAVENEY ICB - 26A)" userId="0d049c11-80dc-4363-99af-c5ac8e1eb8b9" providerId="ADAL" clId="{F2A91E1E-42E5-4058-9260-1D3EEEB0856B}"/>
    <pc:docChg chg="custSel addSld modSld">
      <pc:chgData name="METCALF, Amy (NHS NORFOLK AND WAVENEY ICB - 26A)" userId="0d049c11-80dc-4363-99af-c5ac8e1eb8b9" providerId="ADAL" clId="{F2A91E1E-42E5-4058-9260-1D3EEEB0856B}" dt="2023-02-28T17:58:13.318" v="371" actId="20577"/>
      <pc:docMkLst>
        <pc:docMk/>
      </pc:docMkLst>
      <pc:sldChg chg="modSp mod">
        <pc:chgData name="METCALF, Amy (NHS NORFOLK AND WAVENEY ICB - 26A)" userId="0d049c11-80dc-4363-99af-c5ac8e1eb8b9" providerId="ADAL" clId="{F2A91E1E-42E5-4058-9260-1D3EEEB0856B}" dt="2023-02-28T17:54:05.812" v="44" actId="20577"/>
        <pc:sldMkLst>
          <pc:docMk/>
          <pc:sldMk cId="1682068414" sldId="256"/>
        </pc:sldMkLst>
        <pc:spChg chg="mod">
          <ac:chgData name="METCALF, Amy (NHS NORFOLK AND WAVENEY ICB - 26A)" userId="0d049c11-80dc-4363-99af-c5ac8e1eb8b9" providerId="ADAL" clId="{F2A91E1E-42E5-4058-9260-1D3EEEB0856B}" dt="2023-02-28T17:53:57.573" v="32" actId="20577"/>
          <ac:spMkLst>
            <pc:docMk/>
            <pc:sldMk cId="1682068414" sldId="256"/>
            <ac:spMk id="5" creationId="{4E4609E7-D6EC-4AD1-8877-3D888125F484}"/>
          </ac:spMkLst>
        </pc:spChg>
        <pc:spChg chg="mod">
          <ac:chgData name="METCALF, Amy (NHS NORFOLK AND WAVENEY ICB - 26A)" userId="0d049c11-80dc-4363-99af-c5ac8e1eb8b9" providerId="ADAL" clId="{F2A91E1E-42E5-4058-9260-1D3EEEB0856B}" dt="2023-02-28T17:54:05.812" v="44" actId="20577"/>
          <ac:spMkLst>
            <pc:docMk/>
            <pc:sldMk cId="1682068414" sldId="256"/>
            <ac:spMk id="7" creationId="{1B637853-A9F9-4AFE-A85C-2C8FCA32D961}"/>
          </ac:spMkLst>
        </pc:spChg>
      </pc:sldChg>
      <pc:sldChg chg="add">
        <pc:chgData name="METCALF, Amy (NHS NORFOLK AND WAVENEY ICB - 26A)" userId="0d049c11-80dc-4363-99af-c5ac8e1eb8b9" providerId="ADAL" clId="{F2A91E1E-42E5-4058-9260-1D3EEEB0856B}" dt="2023-02-28T17:54:12.439" v="45" actId="2890"/>
        <pc:sldMkLst>
          <pc:docMk/>
          <pc:sldMk cId="2617299357" sldId="260"/>
        </pc:sldMkLst>
      </pc:sldChg>
      <pc:sldChg chg="modSp add mod">
        <pc:chgData name="METCALF, Amy (NHS NORFOLK AND WAVENEY ICB - 26A)" userId="0d049c11-80dc-4363-99af-c5ac8e1eb8b9" providerId="ADAL" clId="{F2A91E1E-42E5-4058-9260-1D3EEEB0856B}" dt="2023-02-28T17:58:13.318" v="371" actId="20577"/>
        <pc:sldMkLst>
          <pc:docMk/>
          <pc:sldMk cId="848518975" sldId="261"/>
        </pc:sldMkLst>
        <pc:spChg chg="mod">
          <ac:chgData name="METCALF, Amy (NHS NORFOLK AND WAVENEY ICB - 26A)" userId="0d049c11-80dc-4363-99af-c5ac8e1eb8b9" providerId="ADAL" clId="{F2A91E1E-42E5-4058-9260-1D3EEEB0856B}" dt="2023-02-28T17:55:56.231" v="105" actId="113"/>
          <ac:spMkLst>
            <pc:docMk/>
            <pc:sldMk cId="848518975" sldId="261"/>
            <ac:spMk id="3" creationId="{88403522-9F4C-4058-B953-63872D746436}"/>
          </ac:spMkLst>
        </pc:spChg>
        <pc:spChg chg="mod">
          <ac:chgData name="METCALF, Amy (NHS NORFOLK AND WAVENEY ICB - 26A)" userId="0d049c11-80dc-4363-99af-c5ac8e1eb8b9" providerId="ADAL" clId="{F2A91E1E-42E5-4058-9260-1D3EEEB0856B}" dt="2023-02-28T17:58:13.318" v="371" actId="20577"/>
          <ac:spMkLst>
            <pc:docMk/>
            <pc:sldMk cId="848518975" sldId="261"/>
            <ac:spMk id="4" creationId="{C49C0110-9AB3-4551-A9A5-F9B36CAC47D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AEB2D-A2CD-4F4E-B94C-97C652016748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C0A2-58DA-44B7-8D3C-2DE11A1412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75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F2354D-551E-45EA-9B47-32CCDE77DB2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619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63F34-7BF5-4059-8CBB-57BFA4590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40217B-332D-468E-A754-B8F0FD1B57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41D03A-6417-4382-9561-75398607E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FC2AE-7B8E-45A3-8DE9-AA03A07E9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A1642E-74BB-481E-A1EB-91C49C402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97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C38AE-0994-4A43-AA91-08277C89E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56405-65A8-4808-B971-00F5BC6849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0C8C1-3478-452B-9623-85E189C1C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60530-72DC-4563-848C-00C7CD916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C4CEC-0DF6-4737-A7C8-A3B1EB155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9010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A580D3-966E-4AA1-932A-422C58E637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05B34B-45E7-4D01-9EE4-973771BD4E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8F6BB-1FA2-4908-843C-A26495DA9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9E258-A3FD-41CF-9BBB-589350B5F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8C5A7-ECDE-401E-9601-4D1257B1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216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_Imag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EA0F521-1E3A-4839-BEAD-6BC403234E46}"/>
              </a:ext>
            </a:extLst>
          </p:cNvPr>
          <p:cNvSpPr/>
          <p:nvPr userDrawn="1"/>
        </p:nvSpPr>
        <p:spPr>
          <a:xfrm>
            <a:off x="0" y="1"/>
            <a:ext cx="12192000" cy="1122164"/>
          </a:xfrm>
          <a:prstGeom prst="roundRect">
            <a:avLst>
              <a:gd name="adj" fmla="val 0"/>
            </a:avLst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1C540EF-449A-40D1-88B2-2BDAB3591D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22697" y="1812925"/>
            <a:ext cx="3690938" cy="3689350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72B73A5-078C-431E-A10E-048E4FC634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6425" y="138546"/>
            <a:ext cx="10807210" cy="867930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 to go here</a:t>
            </a:r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ACBBC56-6E51-45B9-8FFB-0ADD54DAF1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6425" y="1812925"/>
            <a:ext cx="6775450" cy="3873500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15921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0190C-6F3B-4BE5-9327-92128F0B0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F71E9-F845-4321-824A-06ED37201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62C00-0796-44CC-B05C-CB9A24863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F3AD9-D377-49EE-914D-B74007715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74943-45F6-488A-8E58-94904D011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92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2BACD-B567-451E-8B89-751D8CD51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B81B92-3C0E-46D6-A1F4-6A2BC0B55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BF4B2-3FDE-4217-826E-F49C20A68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B158E-14E2-42B0-88EA-60AD585CE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0C5ED-0118-461D-A011-F49075E43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260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572CA-7622-487C-A04E-5102C9D56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3EF76-85DA-4EA7-9654-426F89F94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3CB257-BC90-4832-8860-89CF900E3C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4CF150-06A0-4906-8BA9-CD22440CA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6228C7-E30B-4884-9A79-5B01CD492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6A8689-6E31-43EB-9182-582103632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013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26BA4-C307-41BD-A8DC-C634CF336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AC5507-8087-4447-B75E-38300A3D4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1BFAE2-AA89-47AE-8F4D-B965EBAB5E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9B5AF8-435B-4677-B621-F03009254D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799540-38DE-4FC8-B3B1-B2B7A063EE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C91FEA-D003-4E1D-BC2B-2A975A0BF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4114CD-3AF5-49DF-A786-89FC14EA8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B678E7-14ED-4EAC-85FE-361010F53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82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381E7-2494-4F0B-B1AB-5D8368E81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CD1171-9035-4677-BBA1-1F9CF162C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ABDC5F-5252-4446-9E53-22CCCF68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112BC-D55D-422F-A992-4A0B533DB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97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64C997-5D48-488A-A065-9A06E3546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4DE3CB-AE2B-4D3A-B238-2D23CDC8F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92E4C-EC92-4AD5-9380-20915127C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285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D808B-371E-44FC-8E10-4D88B0FE8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34625-4B37-4006-890D-CCD7264DE0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235120-C840-4FFA-8A68-0108E4432F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B36C2-D405-4100-8B77-7999A6902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88A564-8489-4763-874F-3DC3CD99C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47A4F-D222-4F89-81E2-8C9073AD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295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87516-93F1-47AC-A3C5-5FDBDC78F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DEAE12-F23C-4A01-8534-7A7059D5D2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5EA725-2B1B-46D7-A00D-B181C9B307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826D12-E86D-4E37-AA54-9CA997909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C965B0-1440-4B19-A883-3795770ED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DA3980-4929-4A81-9E93-626E5CDF9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897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AB7E85-616E-4CC7-B49E-83B165FE2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08967-6196-4425-8A7B-93E1B8C3A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5FBB0-80EE-44D6-AEF8-B2003FC9EF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00041-063C-4E5A-BABF-FD1B5471D93B}" type="datetimeFigureOut">
              <a:rPr lang="en-GB" smtClean="0"/>
              <a:t>17/04/2023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C80F9-4059-4257-A98A-C8312B0B2F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5A029-CAB5-4EA0-9B1E-E0FF112DB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2E01C-6DAB-45E9-99A3-0FAEA12DDC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269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4E4609E7-D6EC-4AD1-8877-3D888125F484}"/>
              </a:ext>
            </a:extLst>
          </p:cNvPr>
          <p:cNvSpPr txBox="1">
            <a:spLocks/>
          </p:cNvSpPr>
          <p:nvPr/>
        </p:nvSpPr>
        <p:spPr>
          <a:xfrm>
            <a:off x="1076325" y="1698625"/>
            <a:ext cx="10829348" cy="28622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1" kern="1200">
                <a:solidFill>
                  <a:srgbClr val="005EB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Presentation Title</a:t>
            </a:r>
            <a:endParaRPr kumimoji="0" lang="en-GB" sz="5400" b="1" i="0" u="none" strike="noStrike" kern="1200" cap="none" spc="0" normalizeH="0" baseline="0" noProof="0" dirty="0">
              <a:ln>
                <a:noFill/>
              </a:ln>
              <a:solidFill>
                <a:srgbClr val="005EB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B637853-A9F9-4AFE-A85C-2C8FCA32D961}"/>
              </a:ext>
            </a:extLst>
          </p:cNvPr>
          <p:cNvSpPr txBox="1">
            <a:spLocks/>
          </p:cNvSpPr>
          <p:nvPr/>
        </p:nvSpPr>
        <p:spPr>
          <a:xfrm>
            <a:off x="1076325" y="4791075"/>
            <a:ext cx="10681566" cy="1415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00308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30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Speaker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308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068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03522-9F4C-4058-B953-63872D7464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>
                <a:ea typeface="Calibri" panose="020F0502020204030204" pitchFamily="34" charset="0"/>
              </a:rPr>
              <a:t>Title</a:t>
            </a:r>
            <a:endParaRPr lang="en-GB" sz="2800" dirty="0">
              <a:ea typeface="Calibri" panose="020F050202020403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9C0110-9AB3-4551-A9A5-F9B36CAC47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6425" y="1477818"/>
            <a:ext cx="10200120" cy="504305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400" dirty="0"/>
              <a:t>Text</a:t>
            </a:r>
          </a:p>
          <a:p>
            <a:pPr marL="0" indent="0">
              <a:lnSpc>
                <a:spcPct val="150000"/>
              </a:lnSpc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48518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4E4609E7-D6EC-4AD1-8877-3D888125F484}"/>
              </a:ext>
            </a:extLst>
          </p:cNvPr>
          <p:cNvSpPr txBox="1">
            <a:spLocks/>
          </p:cNvSpPr>
          <p:nvPr/>
        </p:nvSpPr>
        <p:spPr>
          <a:xfrm>
            <a:off x="1076325" y="1698625"/>
            <a:ext cx="10829348" cy="28622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1" kern="1200">
                <a:solidFill>
                  <a:srgbClr val="005EB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Thank you</a:t>
            </a:r>
            <a:endParaRPr kumimoji="0" lang="en-GB" sz="5400" b="1" i="0" u="none" strike="noStrike" kern="1200" cap="none" spc="0" normalizeH="0" baseline="0" noProof="0" dirty="0">
              <a:ln>
                <a:noFill/>
              </a:ln>
              <a:solidFill>
                <a:srgbClr val="005EB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06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Owner xmlns="bd91de1c-e3d2-40c4-99c2-639f54d0928f">Adam D</Owner>
    <lcf76f155ced4ddcb4097134ff3c332f xmlns="bd91de1c-e3d2-40c4-99c2-639f54d0928f">
      <Terms xmlns="http://schemas.microsoft.com/office/infopath/2007/PartnerControls"/>
    </lcf76f155ced4ddcb4097134ff3c332f>
    <_ip_UnifiedCompliancePolicyProperties xmlns="http://schemas.microsoft.com/sharepoint/v3" xsi:nil="true"/>
    <TaxCatchAll xmlns="5e25e37b-3292-4f1c-8f3d-2b9f2bd92d17" xsi:nil="true"/>
    <Dateandtime xmlns="bd91de1c-e3d2-40c4-99c2-639f54d0928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F68FB899027945937615B62694509A" ma:contentTypeVersion="20" ma:contentTypeDescription="Create a new document." ma:contentTypeScope="" ma:versionID="2f3011a39ae9901a241415779613ef2e">
  <xsd:schema xmlns:xsd="http://www.w3.org/2001/XMLSchema" xmlns:xs="http://www.w3.org/2001/XMLSchema" xmlns:p="http://schemas.microsoft.com/office/2006/metadata/properties" xmlns:ns1="http://schemas.microsoft.com/sharepoint/v3" xmlns:ns2="bd91de1c-e3d2-40c4-99c2-639f54d0928f" xmlns:ns3="5e25e37b-3292-4f1c-8f3d-2b9f2bd92d17" targetNamespace="http://schemas.microsoft.com/office/2006/metadata/properties" ma:root="true" ma:fieldsID="dde3b8ad3d1009f9cc61df3d8890e110" ns1:_="" ns2:_="" ns3:_="">
    <xsd:import namespace="http://schemas.microsoft.com/sharepoint/v3"/>
    <xsd:import namespace="bd91de1c-e3d2-40c4-99c2-639f54d0928f"/>
    <xsd:import namespace="5e25e37b-3292-4f1c-8f3d-2b9f2bd92d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Owner" minOccurs="0"/>
                <xsd:element ref="ns2:lcf76f155ced4ddcb4097134ff3c332f" minOccurs="0"/>
                <xsd:element ref="ns3:TaxCatchAll" minOccurs="0"/>
                <xsd:element ref="ns2:Dateand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91de1c-e3d2-40c4-99c2-639f54d092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Owner" ma:index="23" nillable="true" ma:displayName="Owner" ma:default="Adam D" ma:format="Dropdown" ma:internalName="Owner">
      <xsd:simpleType>
        <xsd:restriction base="dms:Text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2c8d5fda-b97d-42c6-97e2-f76465e161c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eandtime" ma:index="27" nillable="true" ma:displayName="Date and time" ma:format="DateTime" ma:internalName="Dateandtim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5e37b-3292-4f1c-8f3d-2b9f2bd92d17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f0171ac5-c615-448b-86e7-a0269593841f}" ma:internalName="TaxCatchAll" ma:showField="CatchAllData" ma:web="5e25e37b-3292-4f1c-8f3d-2b9f2bd92d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6C61CA-D3C6-4405-A51F-BD785272837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bd91de1c-e3d2-40c4-99c2-639f54d0928f"/>
    <ds:schemaRef ds:uri="5e25e37b-3292-4f1c-8f3d-2b9f2bd92d17"/>
  </ds:schemaRefs>
</ds:datastoreItem>
</file>

<file path=customXml/itemProps2.xml><?xml version="1.0" encoding="utf-8"?>
<ds:datastoreItem xmlns:ds="http://schemas.openxmlformats.org/officeDocument/2006/customXml" ds:itemID="{E749F8F6-C380-4E85-924F-18560FCD95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9EC996-80B2-45AC-9F02-DF02CA01DD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d91de1c-e3d2-40c4-99c2-639f54d0928f"/>
    <ds:schemaRef ds:uri="5e25e37b-3292-4f1c-8f3d-2b9f2bd92d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</Words>
  <Application>Microsoft Office PowerPoint</Application>
  <PresentationFormat>Widescreen</PresentationFormat>
  <Paragraphs>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Norfolk Community Health and Care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METCALF, Amy (NHS NORFOLK AND WAVENEY ICB - 26A)</dc:creator>
  <cp:lastModifiedBy>METCALF, Amy (NHS NORFOLK AND WAVENEY ICB - 26A)</cp:lastModifiedBy>
  <cp:revision>1</cp:revision>
  <dcterms:created xsi:type="dcterms:W3CDTF">2022-11-03T12:14:59Z</dcterms:created>
  <dcterms:modified xsi:type="dcterms:W3CDTF">2023-04-17T11:33:04Z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0x0101006FF68FB899027945937615B62694509A</vt:lpwstr>
  </property>
  <property fmtid="{D5CDD505-2E9C-101B-9397-08002B2CF9AE}" pid="3" name="MediaServiceImageTags">
    <vt:lpwstr/>
  </property>
</Properties>
</file>